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71" r:id="rId4"/>
    <p:sldId id="258" r:id="rId5"/>
    <p:sldId id="266" r:id="rId6"/>
    <p:sldId id="272" r:id="rId7"/>
    <p:sldId id="259" r:id="rId8"/>
    <p:sldId id="267" r:id="rId9"/>
    <p:sldId id="268" r:id="rId10"/>
    <p:sldId id="273" r:id="rId11"/>
    <p:sldId id="269" r:id="rId12"/>
    <p:sldId id="274" r:id="rId13"/>
    <p:sldId id="270" r:id="rId14"/>
    <p:sldId id="260" r:id="rId15"/>
    <p:sldId id="261" r:id="rId16"/>
    <p:sldId id="262" r:id="rId17"/>
    <p:sldId id="263" r:id="rId18"/>
    <p:sldId id="264" r:id="rId19"/>
    <p:sldId id="26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42"/>
    <p:restoredTop sz="94641"/>
  </p:normalViewPr>
  <p:slideViewPr>
    <p:cSldViewPr snapToGrid="0" snapToObjects="1">
      <p:cViewPr varScale="1">
        <p:scale>
          <a:sx n="67" d="100"/>
          <a:sy n="67" d="100"/>
        </p:scale>
        <p:origin x="200" y="1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7C882F-CE90-E74E-B441-B3D48B96BB4C}" type="datetimeFigureOut">
              <a:rPr lang="en-US" smtClean="0"/>
              <a:t>4/12/21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0A9D3E-A427-1B43-A0BA-99478CA54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91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Aside from desiring more knowledge about where we live/the geology of our area for the sake of knowledge, a key instigator of the more immediate phase of geological investigation into this aspect of the Sydney Basin was the Lucas Heights Nuclear Reactor.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0A9D3E-A427-1B43-A0BA-99478CA54C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544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240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16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10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4/12/21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03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4/12/21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57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4/12/21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9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4/12/21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023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4/12/21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91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4/12/21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6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4/12/21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740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4/12/21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455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4/12/21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3517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BB16CCFE-06D8-4007-BAF6-8F4A6333E7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0C61190-C3C6-470C-AD7E-DE1774D3B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A79076-09E2-42F2-AB53-2AC97BBF9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12">
              <a:extLst>
                <a:ext uri="{FF2B5EF4-FFF2-40B4-BE49-F238E27FC236}">
                  <a16:creationId xmlns:a16="http://schemas.microsoft.com/office/drawing/2014/main" id="{56EFE7B6-A678-4080-8095-C35AC6E62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13">
              <a:extLst>
                <a:ext uri="{FF2B5EF4-FFF2-40B4-BE49-F238E27FC236}">
                  <a16:creationId xmlns:a16="http://schemas.microsoft.com/office/drawing/2014/main" id="{4F819F03-C610-41AD-8191-AA9D0505B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14">
              <a:extLst>
                <a:ext uri="{FF2B5EF4-FFF2-40B4-BE49-F238E27FC236}">
                  <a16:creationId xmlns:a16="http://schemas.microsoft.com/office/drawing/2014/main" id="{1C3F4891-5EFC-4D18-A624-398BDF1CA0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B7416C3-B1E9-4255-96DF-4E177FC3E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7C17DC8-7DA5-4B05-966A-FB28DD872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1CE5E79-B59D-401A-BCC0-2D95B96A6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3BD0973-E146-44AE-8BD5-665926060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0B00FB7-2DA7-477B-8D71-0F3C3442F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B9C836F-E0FA-4F43-8595-37B03CFFB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56D2723-3E4D-48B1-A6D2-1A24F3DA3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33C010-3B40-4B74-AFED-9A12421E8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75A24DA-3AD1-4146-9C36-1FF666EDB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C312543-C4C1-48AB-A32C-CEBC25977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4AB31-8C5A-4150-95D6-D57F6C25CB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D04B4EB-7F4A-4631-8A31-10795C50E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F7E2406-347A-4008-A837-B169329A8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3A29D85-8791-40DE-8AC1-55E01EF5F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456E209-65A9-41F0-95CA-06832E2C6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48FBE92-306C-410A-A46C-78FA64751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DEEC058-0746-4C6F-B438-432F7C5BB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05675A2-165F-45F4-B82A-CADDAC635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7B04075-3949-4CE8-BC5D-8CC7C69B49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2095348-F370-432D-AB24-DF01B3569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0338639-8676-4CBD-A1C3-38D647AC9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CD5D49-5B76-4AC2-AC0F-021E858B6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F0315B3-012B-4122-9034-0EA1ED049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7F3B018-21CC-4BB8-B439-99AEF58B1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0B51FB9-22BD-46DF-BE69-B2A00DA04C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406D8C29-9DDA-48D0-AF70-905FDB2CE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04169-A850-7642-A5C7-00F45D85B1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28905"/>
            <a:ext cx="9144000" cy="3184274"/>
          </a:xfrm>
        </p:spPr>
        <p:txBody>
          <a:bodyPr>
            <a:normAutofit/>
          </a:bodyPr>
          <a:lstStyle/>
          <a:p>
            <a:r>
              <a:rPr lang="en-US" dirty="0"/>
              <a:t>Fault Mechanics of the Luna Park Fault hosted in Sandstone in the Sydney Basin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70E007-28D9-9A49-9B10-0F477CC3C4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72044"/>
            <a:ext cx="9144000" cy="1495379"/>
          </a:xfrm>
        </p:spPr>
        <p:txBody>
          <a:bodyPr>
            <a:normAutofit/>
          </a:bodyPr>
          <a:lstStyle/>
          <a:p>
            <a:r>
              <a:rPr lang="en-US" sz="2200" dirty="0"/>
              <a:t>Emily Benjamin</a:t>
            </a:r>
          </a:p>
        </p:txBody>
      </p:sp>
    </p:spTree>
    <p:extLst>
      <p:ext uri="{BB962C8B-B14F-4D97-AF65-F5344CB8AC3E}">
        <p14:creationId xmlns:p14="http://schemas.microsoft.com/office/powerpoint/2010/main" val="3926625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47300-BE53-E341-88C6-73ADADA99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525837"/>
          </a:xfrm>
        </p:spPr>
        <p:txBody>
          <a:bodyPr>
            <a:normAutofit/>
          </a:bodyPr>
          <a:lstStyle/>
          <a:p>
            <a:r>
              <a:rPr lang="en-US" sz="8800" dirty="0"/>
              <a:t>PREVIOUS 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1955E9-F453-1C46-82A7-FC2FFDB448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9828" y="5332866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286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1E738-FB83-4D4A-903D-5272FE008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Work/Literature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7B24A-D1D2-9644-BBAD-2CDAF79A5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14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47300-BE53-E341-88C6-73ADADA99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69219"/>
            <a:ext cx="9144000" cy="3525837"/>
          </a:xfrm>
        </p:spPr>
        <p:txBody>
          <a:bodyPr>
            <a:normAutofit/>
          </a:bodyPr>
          <a:lstStyle/>
          <a:p>
            <a:r>
              <a:rPr lang="en-US" sz="8800" dirty="0"/>
              <a:t>THE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1955E9-F453-1C46-82A7-FC2FFDB448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9828" y="5332866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24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A8E45-4D0B-CF40-902F-E7DF43E91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982E3-7E9A-AC4D-A60E-66D138F86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still don’t understand stability or nature of these faults in the sandstone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090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41131-F6B8-6349-97E8-88F83EF3D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Area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DD42D-E0EF-9347-8232-2D2B21409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Stratigraphic age Mid Triassic 240 – 230 Ma</a:t>
            </a:r>
          </a:p>
          <a:p>
            <a:r>
              <a:rPr lang="en-US" dirty="0"/>
              <a:t>Deposited </a:t>
            </a:r>
          </a:p>
          <a:p>
            <a:r>
              <a:rPr lang="en-US" dirty="0"/>
              <a:t>Lucas Heights reactor development, excavation work meant the uncovering of ancient fault zones (here ancient = age range of 150 to 100 Ma ago)*</a:t>
            </a:r>
          </a:p>
          <a:p>
            <a:r>
              <a:rPr lang="en-US" dirty="0"/>
              <a:t>Fault zones mean that there is a degree of instability – the rock mass has been impacted by stresses and it has fractured and moved rock</a:t>
            </a:r>
          </a:p>
          <a:p>
            <a:r>
              <a:rPr lang="en-US" dirty="0"/>
              <a:t>Means that the rock has moved at one point in time, and pre-existing fault zones can move again with reactivation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099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36F88-65EA-8044-B6DC-FE32C4506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4BE24-AB49-884D-B44F-C765958ED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333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B90EA-60A1-7648-AE07-24B11FA3E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(the why) and Potential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51221-3989-F149-B292-E31B22CBA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992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9593D-60B3-B540-B1EE-963E1BE25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E5495-995D-4C4E-982D-E985D1A1D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035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F0CB6-2F00-EF4A-A58B-85DDEFA98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CBF5F-0C30-C84D-B6E4-B3085CB74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3644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E1CDD-E557-0B4E-B3D1-7C6063EE8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97B02-AE89-4648-9AF0-A8704ECE1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589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368E3-23F4-9147-9B02-171584D00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Presentation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F580E-4498-734F-9355-9FE46F749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Introduction to the problem</a:t>
            </a:r>
          </a:p>
          <a:p>
            <a:r>
              <a:rPr lang="en-US" dirty="0"/>
              <a:t>Background Information</a:t>
            </a:r>
          </a:p>
          <a:p>
            <a:r>
              <a:rPr lang="en-US" dirty="0"/>
              <a:t>Study Area</a:t>
            </a:r>
          </a:p>
          <a:p>
            <a:r>
              <a:rPr lang="en-US" dirty="0"/>
              <a:t>Problem and my Research Questions</a:t>
            </a:r>
          </a:p>
          <a:p>
            <a:r>
              <a:rPr lang="en-US" dirty="0"/>
              <a:t>Importance and Potential Impact</a:t>
            </a:r>
          </a:p>
          <a:p>
            <a:r>
              <a:rPr lang="en-US" dirty="0"/>
              <a:t>Methods to address research questions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Chart Flow of Process</a:t>
            </a:r>
          </a:p>
        </p:txBody>
      </p:sp>
    </p:spTree>
    <p:extLst>
      <p:ext uri="{BB962C8B-B14F-4D97-AF65-F5344CB8AC3E}">
        <p14:creationId xmlns:p14="http://schemas.microsoft.com/office/powerpoint/2010/main" val="3176337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47300-BE53-E341-88C6-73ADADA99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525837"/>
          </a:xfrm>
        </p:spPr>
        <p:txBody>
          <a:bodyPr>
            <a:normAutofit fontScale="90000"/>
          </a:bodyPr>
          <a:lstStyle/>
          <a:p>
            <a:r>
              <a:rPr lang="en-US" sz="8800" dirty="0"/>
              <a:t>INTRODUCTION TO THE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1955E9-F453-1C46-82A7-FC2FFDB448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9828" y="5332866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634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3EB0E-D300-8D49-BCB7-7928F1BFA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 (split over two slides)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E78-2519-254E-A5DC-70C271982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Sydney Basin is a seismically active area</a:t>
            </a:r>
          </a:p>
          <a:p>
            <a:r>
              <a:rPr lang="en-US" dirty="0"/>
              <a:t>5.5 magnitude earthquakes and higher experienced</a:t>
            </a:r>
          </a:p>
          <a:p>
            <a:r>
              <a:rPr lang="en-US" dirty="0"/>
              <a:t>Newcastle 1989, 5.6 magnitude earthquake</a:t>
            </a:r>
          </a:p>
          <a:p>
            <a:r>
              <a:rPr lang="en-US" dirty="0"/>
              <a:t>Lucas Heights Nuclear Power Plant discovered to be on top of ancient fault zones</a:t>
            </a:r>
          </a:p>
          <a:p>
            <a:r>
              <a:rPr lang="en-US" dirty="0"/>
              <a:t>Limited knowledge of sandstone-hosted fault zones</a:t>
            </a:r>
          </a:p>
          <a:p>
            <a:r>
              <a:rPr lang="en-US" dirty="0"/>
              <a:t>Focus on Luna Park Fault Zone</a:t>
            </a:r>
          </a:p>
          <a:p>
            <a:r>
              <a:rPr lang="en-US" dirty="0"/>
              <a:t>Must </a:t>
            </a:r>
            <a:r>
              <a:rPr lang="en-US" dirty="0" err="1"/>
              <a:t>charactersie</a:t>
            </a:r>
            <a:r>
              <a:rPr lang="en-US" dirty="0"/>
              <a:t> fault zone in order to understand frictional strength properties and seismic risk associated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668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48063-4538-FB4F-9DF8-F8525659D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The Problem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CAA0B-E84D-A442-94BF-D735FA697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Seismic map of Sydney basin picture for slide one</a:t>
            </a:r>
          </a:p>
          <a:p>
            <a:r>
              <a:rPr lang="en-US" dirty="0"/>
              <a:t>Trace of </a:t>
            </a:r>
            <a:r>
              <a:rPr lang="en-US" dirty="0" err="1"/>
              <a:t>luna</a:t>
            </a:r>
            <a:r>
              <a:rPr lang="en-US" dirty="0"/>
              <a:t> park fault zone picture for slide two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071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47300-BE53-E341-88C6-73ADADA991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525837"/>
          </a:xfrm>
        </p:spPr>
        <p:txBody>
          <a:bodyPr>
            <a:normAutofit/>
          </a:bodyPr>
          <a:lstStyle/>
          <a:p>
            <a:r>
              <a:rPr lang="en-US" sz="8800" dirty="0"/>
              <a:t>BACKGROUND INFORMATION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1955E9-F453-1C46-82A7-FC2FFDB448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9828" y="5332866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404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FB42397-759B-4110-90F9-11A099A04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CE16B93-748F-4AF3-90C6-D3EE861E7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F2252F-DB74-4990-8E43-3B46EB31A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BBB0339-E325-46BB-A951-96F1A465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21A6F6B-EBF5-41B9-BDDB-AF519B8AD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2CB88A6-ABF0-4981-8112-89F17060A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207B5CF-3BA7-46DE-A98B-C46A77F21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DE055E6-5758-4FD1-A969-1AB1F47EE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5B9E002-9254-431A-BEE3-BC744C6D4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5BB4EB4-8685-4464-8EAE-D44D7770B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B3239F69-CDD7-49E2-9C2E-B56A6D009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6C507C8-734D-457D-A4EA-3C1F17BC8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9139D922-20CB-41E9-B69E-FA643C51A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FE3C40B-0A70-4224-BC24-365327DC6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22999B0-1AA0-4D8B-BB3E-1BEAD972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9737CB6-048C-4FD9-9663-0D214A0A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F1A2328-0FD2-449E-A066-56A7D096A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3212297-7D47-455C-B574-D4A450A6B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4F88725D-F086-42CF-A0A4-F335D03F9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EE97B27-B4E2-45AF-ACC9-5EC22DB7A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8FADBC7B-7D04-4E57-9B78-3FC78B903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CCD44BB5-3236-443E-BDD8-7E145E32D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85E742B-9320-4785-A94F-2CAE2855C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A42F567-7F15-4D7B-8F9C-5F8F6B283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9DAD4DF-0FE8-401C-AE04-738B80B25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101394A-2A38-4F45-B5B6-A025C4B43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9D4873B-257C-4327-907C-082946921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D5350388-C37B-41E0-8172-2F7D79DBB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DA0A053-52F2-4D51-BEB7-31B0A3CA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B23551FA-C6B2-4251-A24C-021D7B64E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9A50F0F9-04C8-47E4-AF66-B3CAF8C81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017C593-7166-4110-8447-086A8A2DB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0792CE38-231D-4EFB-BD1C-B0DFC4714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7902244-3120-4F1E-BCA7-C414F8CA5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6C2A9BEC-6FBD-4C4E-9D8F-679710860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D05CAB2-3C3D-4649-A904-7115E0A40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479ECC96-BB36-4A8A-ACFC-0CDAC9A32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6C3BBC2-CEC2-44E9-B82B-34488E7E3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73074D9-0CF2-46DC-8D7A-871B6FE4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573F54A-11A1-4A06-8130-294B4D5CEE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72F69BFB-91DF-4F4E-BE91-2D6805CD6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4BA93DEE-828E-4AC5-A89A-B3FCC168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2043F28B-A5B8-4573-89CC-A68E27A72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41EDE26-6F99-4FF5-A50B-255FEF1CA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DC69229A-861A-4B33-A690-B89F20F21A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A1FF5E2F-2AD1-485A-8981-8905C2357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82E9781F-DF28-41A8-8A6B-7DC5409F9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ECDF5C52-5A30-4182-9FF7-118DB1BB6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C8008CF-A1BC-4A0E-B9A2-05FB501EB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2DF1A43F-5E26-4631-8775-BC3BACEB1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08A5A284-AA4F-43C1-84B9-947642136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5B3BE54E-1FBA-4E64-982C-9CA2C0C48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7E7BA94A-1A8A-45C6-9B8F-AFEC955F1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55C6D3A0-6B84-4021-87FB-3179A711B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A87903E-EEC8-47F4-8730-06C5FD14B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8A92A2B-3460-4608-B3EA-4FFEAF83B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B0E1020-452C-4B7F-A1D2-BA8F1B83F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6903CF7B-6947-4932-AD73-020495EDC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8453FA51-CE2D-4B84-9F4F-3263D1BC4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327B132-AD8C-4732-93AA-C136586C2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800A867D-C52F-49DB-B328-77F431246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2" name="Right Triangle 111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4145" y="3241897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F04BAD56-1DA3-4EE3-ABAF-4A03C8DF3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9082" y="5791200"/>
            <a:ext cx="3561733" cy="1066800"/>
          </a:xfrm>
          <a:custGeom>
            <a:avLst/>
            <a:gdLst>
              <a:gd name="connsiteX0" fmla="*/ 1780866 w 3561733"/>
              <a:gd name="connsiteY0" fmla="*/ 0 h 1066800"/>
              <a:gd name="connsiteX1" fmla="*/ 3557091 w 3561733"/>
              <a:gd name="connsiteY1" fmla="*/ 1057165 h 1066800"/>
              <a:gd name="connsiteX2" fmla="*/ 3561733 w 3561733"/>
              <a:gd name="connsiteY2" fmla="*/ 1066800 h 1066800"/>
              <a:gd name="connsiteX3" fmla="*/ 2549614 w 3561733"/>
              <a:gd name="connsiteY3" fmla="*/ 1066800 h 1066800"/>
              <a:gd name="connsiteX4" fmla="*/ 2465837 w 3561733"/>
              <a:gd name="connsiteY4" fmla="*/ 1004153 h 1066800"/>
              <a:gd name="connsiteX5" fmla="*/ 1780866 w 3561733"/>
              <a:gd name="connsiteY5" fmla="*/ 794923 h 1066800"/>
              <a:gd name="connsiteX6" fmla="*/ 1095896 w 3561733"/>
              <a:gd name="connsiteY6" fmla="*/ 1004153 h 1066800"/>
              <a:gd name="connsiteX7" fmla="*/ 1012119 w 3561733"/>
              <a:gd name="connsiteY7" fmla="*/ 1066800 h 1066800"/>
              <a:gd name="connsiteX8" fmla="*/ 0 w 3561733"/>
              <a:gd name="connsiteY8" fmla="*/ 1066800 h 1066800"/>
              <a:gd name="connsiteX9" fmla="*/ 4641 w 3561733"/>
              <a:gd name="connsiteY9" fmla="*/ 1057165 h 1066800"/>
              <a:gd name="connsiteX10" fmla="*/ 1780866 w 3561733"/>
              <a:gd name="connsiteY10" fmla="*/ 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561733" h="1066800">
                <a:moveTo>
                  <a:pt x="1780866" y="0"/>
                </a:moveTo>
                <a:cubicBezTo>
                  <a:pt x="2547864" y="0"/>
                  <a:pt x="3215021" y="427470"/>
                  <a:pt x="3557091" y="1057165"/>
                </a:cubicBezTo>
                <a:lnTo>
                  <a:pt x="3561733" y="1066800"/>
                </a:lnTo>
                <a:lnTo>
                  <a:pt x="2549614" y="1066800"/>
                </a:lnTo>
                <a:lnTo>
                  <a:pt x="2465837" y="1004153"/>
                </a:lnTo>
                <a:cubicBezTo>
                  <a:pt x="2270308" y="872056"/>
                  <a:pt x="2034595" y="794923"/>
                  <a:pt x="1780866" y="794923"/>
                </a:cubicBezTo>
                <a:cubicBezTo>
                  <a:pt x="1527138" y="794923"/>
                  <a:pt x="1291425" y="872056"/>
                  <a:pt x="1095896" y="1004153"/>
                </a:cubicBezTo>
                <a:lnTo>
                  <a:pt x="1012119" y="1066800"/>
                </a:lnTo>
                <a:lnTo>
                  <a:pt x="0" y="1066800"/>
                </a:lnTo>
                <a:lnTo>
                  <a:pt x="4641" y="1057165"/>
                </a:lnTo>
                <a:cubicBezTo>
                  <a:pt x="346712" y="427470"/>
                  <a:pt x="1013869" y="0"/>
                  <a:pt x="1780866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7FAC15C-20CF-8F49-9596-4908AF5795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57200" y="725466"/>
            <a:ext cx="3527963" cy="55488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Background: The Sydney Basin</a:t>
            </a:r>
          </a:p>
        </p:txBody>
      </p:sp>
      <p:sp>
        <p:nvSpPr>
          <p:cNvPr id="4" name="Vertical Text Placeholder 3">
            <a:extLst>
              <a:ext uri="{FF2B5EF4-FFF2-40B4-BE49-F238E27FC236}">
                <a16:creationId xmlns:a16="http://schemas.microsoft.com/office/drawing/2014/main" id="{DA1F3F63-ACAA-D740-8806-D9A7D2C6D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975763" y="732349"/>
            <a:ext cx="7215044" cy="554197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1800" dirty="0"/>
              <a:t>Map to talk over</a:t>
            </a:r>
          </a:p>
        </p:txBody>
      </p:sp>
    </p:spTree>
    <p:extLst>
      <p:ext uri="{BB962C8B-B14F-4D97-AF65-F5344CB8AC3E}">
        <p14:creationId xmlns:p14="http://schemas.microsoft.com/office/powerpoint/2010/main" val="3220271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29841-54F5-FF4A-A140-711FC58DF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Sydney Basin Geologically..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BA0F9-AF64-7849-B4E1-BD976BAE37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71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EE56-8648-F34A-A7AC-3D62CEEC3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Backgroun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C7412-B690-F941-B75C-B37FC3A27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Lucas Heights – stability of area</a:t>
            </a:r>
          </a:p>
          <a:p>
            <a:r>
              <a:rPr lang="en-US" dirty="0"/>
              <a:t>Sandstone hosted…</a:t>
            </a:r>
          </a:p>
        </p:txBody>
      </p:sp>
    </p:spTree>
    <p:extLst>
      <p:ext uri="{BB962C8B-B14F-4D97-AF65-F5344CB8AC3E}">
        <p14:creationId xmlns:p14="http://schemas.microsoft.com/office/powerpoint/2010/main" val="3226216191"/>
      </p:ext>
    </p:extLst>
  </p:cSld>
  <p:clrMapOvr>
    <a:masterClrMapping/>
  </p:clrMapOvr>
</p:sld>
</file>

<file path=ppt/theme/theme1.xml><?xml version="1.0" encoding="utf-8"?>
<a:theme xmlns:a="http://schemas.openxmlformats.org/drawingml/2006/main" name="SineVTI">
  <a:themeElements>
    <a:clrScheme name="AnalogousFromDarkSeedLeftStep">
      <a:dk1>
        <a:srgbClr val="000000"/>
      </a:dk1>
      <a:lt1>
        <a:srgbClr val="FFFFFF"/>
      </a:lt1>
      <a:dk2>
        <a:srgbClr val="1B2C2F"/>
      </a:dk2>
      <a:lt2>
        <a:srgbClr val="F0F3F2"/>
      </a:lt2>
      <a:accent1>
        <a:srgbClr val="C34D81"/>
      </a:accent1>
      <a:accent2>
        <a:srgbClr val="B13BA1"/>
      </a:accent2>
      <a:accent3>
        <a:srgbClr val="A34DC3"/>
      </a:accent3>
      <a:accent4>
        <a:srgbClr val="6541B4"/>
      </a:accent4>
      <a:accent5>
        <a:srgbClr val="4D59C3"/>
      </a:accent5>
      <a:accent6>
        <a:srgbClr val="3B79B1"/>
      </a:accent6>
      <a:hlink>
        <a:srgbClr val="473FBF"/>
      </a:hlink>
      <a:folHlink>
        <a:srgbClr val="7F7F7F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</TotalTime>
  <Words>338</Words>
  <Application>Microsoft Macintosh PowerPoint</Application>
  <PresentationFormat>Widescreen</PresentationFormat>
  <Paragraphs>48</Paragraphs>
  <Slides>19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Avenir Next LT Pro</vt:lpstr>
      <vt:lpstr>Calibri</vt:lpstr>
      <vt:lpstr>Posterama</vt:lpstr>
      <vt:lpstr>SineVTI</vt:lpstr>
      <vt:lpstr>Fault Mechanics of the Luna Park Fault hosted in Sandstone in the Sydney Basin</vt:lpstr>
      <vt:lpstr>Outline of Presentation </vt:lpstr>
      <vt:lpstr>INTRODUCTION TO THE PROBLEM</vt:lpstr>
      <vt:lpstr>The Problem (split over two slides)</vt:lpstr>
      <vt:lpstr>Second The Problem slide</vt:lpstr>
      <vt:lpstr>BACKGROUND INFORMATION</vt:lpstr>
      <vt:lpstr>Background: The Sydney Basin</vt:lpstr>
      <vt:lpstr>Sydney Basin Geologically..</vt:lpstr>
      <vt:lpstr>Backgroun</vt:lpstr>
      <vt:lpstr>PREVIOUS WORK</vt:lpstr>
      <vt:lpstr>Previous Work/Literature Review</vt:lpstr>
      <vt:lpstr>THE PROBLEM</vt:lpstr>
      <vt:lpstr>The Problem</vt:lpstr>
      <vt:lpstr>Study Area</vt:lpstr>
      <vt:lpstr>My Research Questions</vt:lpstr>
      <vt:lpstr>Importance (the why) and Potential Impact</vt:lpstr>
      <vt:lpstr>Methods</vt:lpstr>
      <vt:lpstr>Results</vt:lpstr>
      <vt:lpstr>Chart 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Fault Mechanics of the Luna Park Fault hosted in Sandstone in the Sydney Basin</dc:title>
  <dc:creator>Emily Benjamin</dc:creator>
  <cp:lastModifiedBy>Emily Benjamin</cp:lastModifiedBy>
  <cp:revision>13</cp:revision>
  <dcterms:created xsi:type="dcterms:W3CDTF">2021-04-12T03:29:52Z</dcterms:created>
  <dcterms:modified xsi:type="dcterms:W3CDTF">2021-04-12T13:50:47Z</dcterms:modified>
</cp:coreProperties>
</file>

<file path=docProps/thumbnail.jpeg>
</file>